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149d4ebc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149d4ebc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149d4ebc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149d4ebc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149d4ebc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149d4ebc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49d4ebc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149d4eb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149d4eb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149d4eb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CS174A Group 11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Erin Zhu			105329609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Kandrex Millones	</a:t>
            </a:r>
            <a:r>
              <a:rPr lang="en"/>
              <a:t>305424120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Rahul Madnawat	</a:t>
            </a:r>
            <a:r>
              <a:rPr lang="en"/>
              <a:t>105563782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BruinKart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score when hit a prize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Fail when hit an obstacle (building)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Collision Detection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427" y="679300"/>
            <a:ext cx="4935450" cy="41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 does not move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texture of backgrounds move and objects moves toward the car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flag on the car rotates as the car moves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63" y="2897400"/>
            <a:ext cx="4114826" cy="21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Moves through keyboard input: A for left, D for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camera views: Car view (moves with car) (Ctrl + 1) and World view (Ctrl + 2)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Reset game (Ctrl + r)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675" y="3108175"/>
            <a:ext cx="3112036" cy="17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136" y="3108175"/>
            <a:ext cx="3083586" cy="17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 displayed at the end of game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50" y="2672375"/>
            <a:ext cx="3996253" cy="22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678" y="2672375"/>
            <a:ext cx="4052988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